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67" r:id="rId10"/>
    <p:sldId id="268" r:id="rId11"/>
  </p:sldIdLst>
  <p:sldSz cx="12801600" cy="9601200" type="A3"/>
  <p:notesSz cx="6858000" cy="9144000"/>
  <p:defaultTextStyle>
    <a:defPPr>
      <a:defRPr lang="en-US"/>
    </a:defPPr>
    <a:lvl1pPr marL="0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8" autoAdjust="0"/>
    <p:restoredTop sz="94660"/>
  </p:normalViewPr>
  <p:slideViewPr>
    <p:cSldViewPr snapToGrid="0">
      <p:cViewPr>
        <p:scale>
          <a:sx n="75" d="100"/>
          <a:sy n="75" d="100"/>
        </p:scale>
        <p:origin x="-1824" y="-3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2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1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3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1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2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3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5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5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8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2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4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7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203200"/>
            <a:ext cx="12801600" cy="70993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Федерального государственного бюджетного образовательного учреждения высшего образования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«Саратовский государственный технический университет имени Гагарина Ю.А.»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Энгельсский технологический институт (филиал) 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Среднее профессиональное образование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ДИПЛОМНЫЙ ПРОЕКТ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Тема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специальность 09.02.07 «Информационные системы и программирование»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30300" y="6555379"/>
            <a:ext cx="10729913" cy="1955930"/>
          </a:xfrm>
        </p:spPr>
        <p:txBody>
          <a:bodyPr>
            <a:normAutofit fontScale="85000" lnSpcReduction="20000"/>
          </a:bodyPr>
          <a:lstStyle/>
          <a:p>
            <a:pPr marL="5380038"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Выполнил (а): студент(ка) группы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80038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Фамилия Имя Отчество</a:t>
            </a:r>
          </a:p>
          <a:p>
            <a:pPr marL="5380038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проекта: __________________</a:t>
            </a: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Энгельс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4544282"/>
            <a:ext cx="11150600" cy="860400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3907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2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16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разработки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Привести на слайдах необходимые диаграммы и схемы (можно несколько слайдов)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59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базы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наличии БД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19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48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110" y="165188"/>
            <a:ext cx="11041380" cy="1058131"/>
          </a:xfrm>
        </p:spPr>
        <p:txBody>
          <a:bodyPr>
            <a:normAutofit/>
          </a:bodyPr>
          <a:lstStyle/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5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694" y="1223319"/>
            <a:ext cx="11884420" cy="7203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ходе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выполнения дипломного проекта изучено……. 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Рассмотрены…….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Предложен…….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 ……..</a:t>
            </a:r>
          </a:p>
        </p:txBody>
      </p:sp>
    </p:spTree>
    <p:extLst>
      <p:ext uri="{BB962C8B-B14F-4D97-AF65-F5344CB8AC3E}">
        <p14:creationId xmlns:p14="http://schemas.microsoft.com/office/powerpoint/2010/main" val="391142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67</Words>
  <Application>Microsoft Office PowerPoint</Application>
  <PresentationFormat>A3 (297x420 мм)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Федерального государственного бюджетного образовательного учреждения высшего образования  «Саратовский государственный технический университет имени Гагарина Ю.А.» Энгельсский технологический институт (филиал)  Среднее профессиональное образование     ДИПЛОМНЫЙ ПРОЕКТ  Тема:  специальность 09.02.07 «Информационные системы и программирование» </vt:lpstr>
      <vt:lpstr>Цель</vt:lpstr>
      <vt:lpstr>Задачи</vt:lpstr>
      <vt:lpstr>Аналоги</vt:lpstr>
      <vt:lpstr>Средства разработки </vt:lpstr>
      <vt:lpstr>Структура программы</vt:lpstr>
      <vt:lpstr>Схема базы данных</vt:lpstr>
      <vt:lpstr>Тестирование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Федерального государственного бюджетного образовательного учреждения высшего образования  «Саратовский государственный технический университет имени Гагарина Ю.А.» Энгельсский технологический институт (филиал)  Среднее профессиональное образование Специальность 15.02.01 «Монтаж и техническая эксплуатация промышленного оборудования» Ди Тема: «Совершенствование эксплуатации и технологии ремонта оборудования для увеличения производительности скважин механическим способом в условиях предприятия»</dc:title>
  <dc:creator>Лилия</dc:creator>
  <cp:lastModifiedBy>user</cp:lastModifiedBy>
  <cp:revision>31</cp:revision>
  <dcterms:created xsi:type="dcterms:W3CDTF">2020-05-28T07:33:50Z</dcterms:created>
  <dcterms:modified xsi:type="dcterms:W3CDTF">2023-05-30T05:45:09Z</dcterms:modified>
</cp:coreProperties>
</file>