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12801600" cy="9601200" type="A3"/>
  <p:notesSz cx="6858000" cy="9144000"/>
  <p:defaultTextStyle>
    <a:defPPr>
      <a:defRPr lang="en-US"/>
    </a:defPPr>
    <a:lvl1pPr marL="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537667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/>
  </p:normalViewPr>
  <p:slideViewPr>
    <p:cSldViewPr snapToGrid="0">
      <p:cViewPr>
        <p:scale>
          <a:sx n="75" d="100"/>
          <a:sy n="75" d="100"/>
        </p:scale>
        <p:origin x="-1824" y="-3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1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3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5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2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03200"/>
            <a:ext cx="12801600" cy="70993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Федерального государственного бюджетного образовательного учреждения высшего образования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«Саратовский государственный технический университет имени Гагарина Ю.А.»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Энгельсский технологический институт (филиал) 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Среднее профессиональное образование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ДИПЛОМНЫЙ ПРОЕКТ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специальность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30300" y="6555379"/>
            <a:ext cx="10729913" cy="1955930"/>
          </a:xfrm>
        </p:spPr>
        <p:txBody>
          <a:bodyPr>
            <a:normAutofit fontScale="85000" lnSpcReduction="20000"/>
          </a:bodyPr>
          <a:lstStyle/>
          <a:p>
            <a:pPr marL="5380038"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Выполнил (а): студент(ка) группы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80038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Фамилия Имя Отчество</a:t>
            </a:r>
          </a:p>
          <a:p>
            <a:pPr marL="5380038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проекта: __________________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Энгельс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44282"/>
            <a:ext cx="11150600" cy="8604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90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876300"/>
            <a:ext cx="11201400" cy="7772400"/>
          </a:xfrm>
        </p:spPr>
        <p:txBody>
          <a:bodyPr anchor="t"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Сокращенное введение, а именно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назначение данного оборудование,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где применяется,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какие виды дефектов возникают при работе данного оборудования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какие виды ремонтных воздействий требуется провести для продления работоспособности оборудования в период ремонтного цикла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(при монтаже указать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особенности монтажа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время его проведения)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дипломного проекта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90" y="485040"/>
            <a:ext cx="1210962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Технологическая схема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гидроразрыва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924285"/>
            <a:ext cx="10946370" cy="7361118"/>
          </a:xfrm>
        </p:spPr>
      </p:pic>
    </p:spTree>
    <p:extLst>
      <p:ext uri="{BB962C8B-B14F-4D97-AF65-F5344CB8AC3E}">
        <p14:creationId xmlns:p14="http://schemas.microsoft.com/office/powerpoint/2010/main" val="2090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989" y="449774"/>
            <a:ext cx="11643111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ru-RU" sz="5500" dirty="0"/>
              <a:t>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вид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32" y="1676240"/>
            <a:ext cx="8657968" cy="7108383"/>
          </a:xfrm>
        </p:spPr>
      </p:pic>
    </p:spTree>
    <p:extLst>
      <p:ext uri="{BB962C8B-B14F-4D97-AF65-F5344CB8AC3E}">
        <p14:creationId xmlns:p14="http://schemas.microsoft.com/office/powerpoint/2010/main" val="35915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579402"/>
            <a:ext cx="11645900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План-график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ППР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70" y="1839114"/>
            <a:ext cx="10354962" cy="7329969"/>
          </a:xfrm>
        </p:spPr>
      </p:pic>
    </p:spTree>
    <p:extLst>
      <p:ext uri="{BB962C8B-B14F-4D97-AF65-F5344CB8AC3E}">
        <p14:creationId xmlns:p14="http://schemas.microsoft.com/office/powerpoint/2010/main" val="38390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" y="512350"/>
            <a:ext cx="122809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загруженности ремонтного цеха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119" y="3148999"/>
            <a:ext cx="11041380" cy="60918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626282"/>
            <a:ext cx="127000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чертеж детали с картой дефектации при ремонте или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чертеж при изготовлении детали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7" y="2582818"/>
            <a:ext cx="9788583" cy="6929481"/>
          </a:xfrm>
        </p:spPr>
      </p:pic>
    </p:spTree>
    <p:extLst>
      <p:ext uri="{BB962C8B-B14F-4D97-AF65-F5344CB8AC3E}">
        <p14:creationId xmlns:p14="http://schemas.microsoft.com/office/powerpoint/2010/main" val="6522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62" y="392253"/>
            <a:ext cx="12500169" cy="1280890"/>
          </a:xfrm>
        </p:spPr>
        <p:txBody>
          <a:bodyPr>
            <a:normAutofit/>
          </a:bodyPr>
          <a:lstStyle/>
          <a:p>
            <a:pPr algn="ctr"/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Карта операционных эскизов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498989"/>
            <a:ext cx="12113112" cy="7496729"/>
          </a:xfrm>
        </p:spPr>
      </p:pic>
    </p:spTree>
    <p:extLst>
      <p:ext uri="{BB962C8B-B14F-4D97-AF65-F5344CB8AC3E}">
        <p14:creationId xmlns:p14="http://schemas.microsoft.com/office/powerpoint/2010/main" val="7281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10" y="165188"/>
            <a:ext cx="11041380" cy="1058131"/>
          </a:xfrm>
        </p:spPr>
        <p:txBody>
          <a:bodyPr>
            <a:normAutofit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694" y="1223319"/>
            <a:ext cx="11884420" cy="7203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ходе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дипломного проекта изучено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применяемое для…….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Рассмотрены влияние различных факторов на степень износа данного оборудования.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 план ППР для проведения ремонтных воздействий с целью увеличения работоспособности этого оборудования.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технология изготовления наиболее ответственной детали, с учетом техники безопасно и  экологичности производства.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Экономический эффект составляет ….. </a:t>
            </a:r>
            <a:r>
              <a:rPr lang="ru-RU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тыс.рублей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11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113</Words>
  <Application>Microsoft Office PowerPoint</Application>
  <PresentationFormat>A3 (297x420 мм)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Федерального государственного бюджетного образовательного учреждения высшего образования  «Саратовский государственный технический университет имени Гагарина Ю.А.» Энгельсский технологический институт (филиал)  Среднее профессиональное образование      ДИПЛОМНЫЙ ПРОЕКТ  Тема:  специальность </vt:lpstr>
      <vt:lpstr>Сокращенное введение, а именно  - назначение данного оборудование,  - где применяется,  - какие виды дефектов возникают при работе данного оборудования  - какие виды ремонтных воздействий требуется провести для продления работоспособности оборудования в период ремонтного цикла (при монтаже указать  - особенности монтажа  - время его проведения) Цель:  тема дипломного проекта</vt:lpstr>
      <vt:lpstr>Технологическая схема  гидроразрыва пласта</vt:lpstr>
      <vt:lpstr>Общий вид</vt:lpstr>
      <vt:lpstr>План-график ППР на 2023 год</vt:lpstr>
      <vt:lpstr>График загруженности ремонтного цеха</vt:lpstr>
      <vt:lpstr>Рабочий чертеж детали с картой дефектации при ремонте или  рабочий чертеж при изготовлении детали</vt:lpstr>
      <vt:lpstr>Карта операционных эскизов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Федерального государственного бюджетного образовательного учреждения высшего образования  «Саратовский государственный технический университет имени Гагарина Ю.А.» Энгельсский технологический институт (филиал)  Среднее профессиональное образование Специальность 15.02.01 «Монтаж и техническая эксплуатация промышленного оборудования» Ди Тема: «Совершенствование эксплуатации и технологии ремонта оборудования для увеличения производительности скважин механическим способом в условиях предприятия»</dc:title>
  <dc:creator>Лилия</dc:creator>
  <cp:lastModifiedBy>user</cp:lastModifiedBy>
  <cp:revision>29</cp:revision>
  <dcterms:created xsi:type="dcterms:W3CDTF">2020-05-28T07:33:50Z</dcterms:created>
  <dcterms:modified xsi:type="dcterms:W3CDTF">2023-05-22T11:32:07Z</dcterms:modified>
</cp:coreProperties>
</file>