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9" r:id="rId1"/>
  </p:sldMasterIdLst>
  <p:sldIdLst>
    <p:sldId id="256" r:id="rId2"/>
    <p:sldId id="257" r:id="rId3"/>
    <p:sldId id="267" r:id="rId4"/>
    <p:sldId id="268" r:id="rId5"/>
  </p:sldIdLst>
  <p:sldSz cx="12801600" cy="9601200" type="A3"/>
  <p:notesSz cx="6858000" cy="9144000"/>
  <p:defaultTextStyle>
    <a:defPPr>
      <a:defRPr lang="en-US"/>
    </a:defPPr>
    <a:lvl1pPr marL="0" algn="l" defTabSz="53766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53766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53766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53766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53766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53766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53766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53766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53766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78" autoAdjust="0"/>
    <p:restoredTop sz="94660"/>
  </p:normalViewPr>
  <p:slideViewPr>
    <p:cSldViewPr snapToGrid="0">
      <p:cViewPr>
        <p:scale>
          <a:sx n="75" d="100"/>
          <a:sy n="75" d="100"/>
        </p:scale>
        <p:origin x="-1824" y="-354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224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217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830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116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521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36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51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559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489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825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244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272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0" y="203200"/>
            <a:ext cx="12801600" cy="7099300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</a:pP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Федерального государственного бюджетного образовательного учреждения высшего образования </a:t>
            </a: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«Саратовский государственный технический университет имени Гагарина Ю.А.»</a:t>
            </a:r>
            <a:br>
              <a:rPr lang="ru-RU" sz="1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Энгельсский технологический институт (филиал) </a:t>
            </a:r>
            <a:br>
              <a:rPr lang="ru-RU" sz="1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Среднее профессиональное образование</a:t>
            </a:r>
            <a:br>
              <a:rPr lang="ru-RU" sz="1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ru-RU" sz="18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8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1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Выпускная квалификационная </a:t>
            </a:r>
            <a:r>
              <a:rPr lang="ru-RU" sz="31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работа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6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2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Тема</a:t>
            </a: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r>
              <a:rPr lang="ru-RU" sz="22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2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2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2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специальность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130300" y="6555379"/>
            <a:ext cx="10729913" cy="1955930"/>
          </a:xfrm>
        </p:spPr>
        <p:txBody>
          <a:bodyPr>
            <a:normAutofit fontScale="85000" lnSpcReduction="20000"/>
          </a:bodyPr>
          <a:lstStyle/>
          <a:p>
            <a:pPr marL="5380038" algn="l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Выполнил (а): студент(ка) группы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380038"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Фамилия Имя Отчество</a:t>
            </a:r>
          </a:p>
          <a:p>
            <a:pPr marL="5380038"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Руководитель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проекта: __________________</a:t>
            </a:r>
          </a:p>
          <a:p>
            <a:pPr algn="r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Энгельс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2023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491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00" y="876300"/>
            <a:ext cx="11201400" cy="7772400"/>
          </a:xfrm>
        </p:spPr>
        <p:txBody>
          <a:bodyPr anchor="t">
            <a:norm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Сокращенное введение, а именно 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назначение данного оборудование, 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где применяется, 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какие виды дефектов возникают при работе данного оборудования 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какие виды ремонтных воздействий требуется провести для продления работоспособности оборудования в период ремонтного цикла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(при монтаже указать 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особенности монтажа 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время его проведения)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Цель:  </a:t>
            </a: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дипломного проекта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375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0110" y="165188"/>
            <a:ext cx="11041380" cy="1058131"/>
          </a:xfrm>
        </p:spPr>
        <p:txBody>
          <a:bodyPr>
            <a:normAutofit/>
          </a:bodyPr>
          <a:lstStyle/>
          <a:p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sz="5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694" y="1223319"/>
            <a:ext cx="11884420" cy="72039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ходе </a:t>
            </a:r>
            <a:r>
              <a:rPr lang="ru-RU" sz="4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выполнения ВКР изучено </a:t>
            </a:r>
            <a:r>
              <a:rPr lang="ru-RU" sz="4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……. </a:t>
            </a:r>
            <a:endParaRPr lang="ru-RU" sz="4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Рассмотрены влияние различных </a:t>
            </a:r>
            <a:r>
              <a:rPr lang="ru-RU" sz="4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факторов…... </a:t>
            </a:r>
            <a:endParaRPr lang="ru-RU" sz="4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Предложен…….</a:t>
            </a:r>
            <a:endParaRPr lang="ru-RU" sz="4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 </a:t>
            </a:r>
            <a:r>
              <a:rPr lang="ru-RU" sz="4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……. </a:t>
            </a:r>
            <a:endParaRPr lang="ru-RU" sz="4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Экономический эффект составляет ….. </a:t>
            </a:r>
            <a:r>
              <a:rPr lang="ru-RU" sz="4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тыс.рублей</a:t>
            </a:r>
            <a:r>
              <a:rPr lang="ru-RU" sz="4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911423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43000" y="4544282"/>
            <a:ext cx="11150600" cy="860400"/>
          </a:xfrm>
        </p:spPr>
        <p:txBody>
          <a:bodyPr>
            <a:noAutofit/>
          </a:bodyPr>
          <a:lstStyle/>
          <a:p>
            <a:pPr algn="ctr"/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43907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519</TotalTime>
  <Words>54</Words>
  <Application>Microsoft Office PowerPoint</Application>
  <PresentationFormat>A3 (297x420 мм)</PresentationFormat>
  <Paragraphs>14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Федерального государственного бюджетного образовательного учреждения высшего образования  «Саратовский государственный технический университет имени Гагарина Ю.А.» Энгельсский технологический институт (филиал)  Среднее профессиональное образование     Выпускная квалификационная работа  Тема:  специальность </vt:lpstr>
      <vt:lpstr>Сокращенное введение, а именно  - назначение данного оборудование,  - где применяется,  - какие виды дефектов возникают при работе данного оборудования  - какие виды ремонтных воздействий требуется провести для продления работоспособности оборудования в период ремонтного цикла (при монтаже указать  - особенности монтажа  - время его проведения) Цель:  тема дипломного проекта</vt:lpstr>
      <vt:lpstr>Заключение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Федерального государственного бюджетного образовательного учреждения высшего образования  «Саратовский государственный технический университет имени Гагарина Ю.А.» Энгельсский технологический институт (филиал)  Среднее профессиональное образование Специальность 15.02.01 «Монтаж и техническая эксплуатация промышленного оборудования» Ди Тема: «Совершенствование эксплуатации и технологии ремонта оборудования для увеличения производительности скважин механическим способом в условиях предприятия»</dc:title>
  <dc:creator>Лилия</dc:creator>
  <cp:lastModifiedBy>user</cp:lastModifiedBy>
  <cp:revision>29</cp:revision>
  <dcterms:created xsi:type="dcterms:W3CDTF">2020-05-28T07:33:50Z</dcterms:created>
  <dcterms:modified xsi:type="dcterms:W3CDTF">2023-05-22T11:29:17Z</dcterms:modified>
</cp:coreProperties>
</file>